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68" r:id="rId8"/>
    <p:sldId id="269" r:id="rId9"/>
    <p:sldId id="259" r:id="rId10"/>
    <p:sldId id="260" r:id="rId11"/>
    <p:sldId id="261" r:id="rId12"/>
    <p:sldId id="263" r:id="rId13"/>
    <p:sldId id="262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55A8B7-13AB-4493-8A26-6D7BFCE773C5}" type="datetimeFigureOut">
              <a:rPr lang="en-US" smtClean="0"/>
              <a:pPr/>
              <a:t>12/31/2009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5331D9-E6B3-48DF-A1EE-2E3998728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5A8B7-13AB-4493-8A26-6D7BFCE773C5}" type="datetimeFigureOut">
              <a:rPr lang="en-US" smtClean="0"/>
              <a:pPr/>
              <a:t>12/31/2009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331D9-E6B3-48DF-A1EE-2E3998728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5A8B7-13AB-4493-8A26-6D7BFCE773C5}" type="datetimeFigureOut">
              <a:rPr lang="en-US" smtClean="0"/>
              <a:pPr/>
              <a:t>12/31/2009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331D9-E6B3-48DF-A1EE-2E3998728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5A8B7-13AB-4493-8A26-6D7BFCE773C5}" type="datetimeFigureOut">
              <a:rPr lang="en-US" smtClean="0"/>
              <a:pPr/>
              <a:t>12/31/2009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331D9-E6B3-48DF-A1EE-2E3998728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5A8B7-13AB-4493-8A26-6D7BFCE773C5}" type="datetimeFigureOut">
              <a:rPr lang="en-US" smtClean="0"/>
              <a:pPr/>
              <a:t>12/31/2009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331D9-E6B3-48DF-A1EE-2E3998728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5A8B7-13AB-4493-8A26-6D7BFCE773C5}" type="datetimeFigureOut">
              <a:rPr lang="en-US" smtClean="0"/>
              <a:pPr/>
              <a:t>12/31/2009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331D9-E6B3-48DF-A1EE-2E3998728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5A8B7-13AB-4493-8A26-6D7BFCE773C5}" type="datetimeFigureOut">
              <a:rPr lang="en-US" smtClean="0"/>
              <a:pPr/>
              <a:t>12/31/2009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331D9-E6B3-48DF-A1EE-2E3998728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5A8B7-13AB-4493-8A26-6D7BFCE773C5}" type="datetimeFigureOut">
              <a:rPr lang="en-US" smtClean="0"/>
              <a:pPr/>
              <a:t>12/31/2009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331D9-E6B3-48DF-A1EE-2E3998728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5A8B7-13AB-4493-8A26-6D7BFCE773C5}" type="datetimeFigureOut">
              <a:rPr lang="en-US" smtClean="0"/>
              <a:pPr/>
              <a:t>12/31/2009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331D9-E6B3-48DF-A1EE-2E3998728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55A8B7-13AB-4493-8A26-6D7BFCE773C5}" type="datetimeFigureOut">
              <a:rPr lang="en-US" smtClean="0"/>
              <a:pPr/>
              <a:t>12/31/2009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331D9-E6B3-48DF-A1EE-2E3998728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55A8B7-13AB-4493-8A26-6D7BFCE773C5}" type="datetimeFigureOut">
              <a:rPr lang="en-US" smtClean="0"/>
              <a:pPr/>
              <a:t>12/31/2009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5331D9-E6B3-48DF-A1EE-2E3998728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55A8B7-13AB-4493-8A26-6D7BFCE773C5}" type="datetimeFigureOut">
              <a:rPr lang="en-US" smtClean="0"/>
              <a:pPr/>
              <a:t>12/31/2009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5331D9-E6B3-48DF-A1EE-2E3998728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772400" cy="1470025"/>
          </a:xfrm>
        </p:spPr>
        <p:txBody>
          <a:bodyPr/>
          <a:lstStyle/>
          <a:p>
            <a:r>
              <a:rPr lang="ar-SA" b="1" dirty="0"/>
              <a:t>الوحدة </a:t>
            </a:r>
            <a:r>
              <a:rPr lang="ar-SA" b="1" dirty="0" smtClean="0"/>
              <a:t>الرابعة</a:t>
            </a:r>
            <a:r>
              <a:rPr lang="en-US" b="1" dirty="0" smtClean="0"/>
              <a:t> FORTH UNIT</a:t>
            </a:r>
            <a:endParaRPr lang="en-US" dirty="0"/>
          </a:p>
        </p:txBody>
      </p:sp>
      <p:pic>
        <p:nvPicPr>
          <p:cNvPr id="1026" name="Picture 2" descr="E:\ahammed\birds\how-to-plant-trees-shrubs-and-vines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096000" cy="5562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hammed\arabic v\372_2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81200"/>
            <a:ext cx="5486400" cy="464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 ُسْرَةُ نَبِيِلٌ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ahammed\arabic v\Hawaii%20seasho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يَوْمًا رَاحَ نَبِيِلٌ اِلَي سَاحِلِ الْبَحَرِ مَعَ الْوَالِدِ وَالْوَالِدَةِ وَالأُخْتِ فَرَأَ هُنَاكَ رَفْرَافٌ يَطِيرُ...........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031" y="2704978"/>
            <a:ext cx="2493938" cy="20782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رَفْرَافٌ</a:t>
            </a:r>
            <a:r>
              <a:rPr lang="en-US" dirty="0" smtClean="0"/>
              <a:t> KINGFISHER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rgbClr val="00B050"/>
                </a:solidFill>
              </a:rPr>
              <a:t>نَبِيلُ: شُفْ يَا بَاسِمَةَ,يَطِيرُ رَفْرَافٌ......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ar-SA" dirty="0" smtClean="0">
                <a:solidFill>
                  <a:srgbClr val="00B050"/>
                </a:solidFill>
              </a:rPr>
              <a:t>بَاسِمَةُ: هَايْ رَفْرَافٌ وَفِي مِنْقَارِهِ سَمَكٌ.......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نَبِيلُ: إِلَي أَيْنَ يَطِيرُالرَّفْرَافُ بِالسَّمَكِ...؟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ar-SA" dirty="0" smtClean="0">
                <a:solidFill>
                  <a:srgbClr val="FF0000"/>
                </a:solidFill>
              </a:rPr>
              <a:t>اَلأُْمُّ: إِلَي الْعُشِّ.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ar-SA" dirty="0" smtClean="0">
                <a:solidFill>
                  <a:srgbClr val="FF0000"/>
                </a:solidFill>
              </a:rPr>
              <a:t>بَاسِمَةُ:لِمَ يَاأُمَّاهْ؟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SA" dirty="0" smtClean="0">
                <a:solidFill>
                  <a:srgbClr val="FF0000"/>
                </a:solidFill>
              </a:rPr>
              <a:t>َالأُمُّ: لِلأَفْرَاخِ.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SA" dirty="0" smtClean="0">
                <a:solidFill>
                  <a:srgbClr val="FF0000"/>
                </a:solidFill>
              </a:rPr>
              <a:t>بَاسِمَةُ:مَاشَاءَ اللهِ.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SA" dirty="0" smtClean="0">
                <a:solidFill>
                  <a:srgbClr val="FF0000"/>
                </a:solidFill>
              </a:rPr>
              <a:t>اَلأَبُ:أَمَا سَمِعْتِ قِصَّةَ رَفْرَافَ؟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SA" dirty="0" smtClean="0">
                <a:solidFill>
                  <a:srgbClr val="FF0000"/>
                </a:solidFill>
              </a:rPr>
              <a:t>بَاسِمَةُ: كَيْفَ يَابَابَا؟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5_step9_filling_beak_mvcu5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81200"/>
            <a:ext cx="2971800" cy="3886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BEAK ,NEST</a:t>
            </a:r>
            <a:endParaRPr lang="en-US" dirty="0"/>
          </a:p>
        </p:txBody>
      </p:sp>
      <p:pic>
        <p:nvPicPr>
          <p:cNvPr id="5" name="Picture 4" descr="Canadas-on-nest--7-4-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981200"/>
            <a:ext cx="39624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08855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مِنْقًار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7150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عُشّ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hammed\ARABIC PICTRS\قصث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7056" y="1481138"/>
            <a:ext cx="6029887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ar-SA" dirty="0" smtClean="0"/>
              <a:t>نُنَاقِشُ حَوْلَ هَذِهِ الُّصُورَةَ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re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0"/>
            <a:ext cx="72390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800pxyoungbi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286000"/>
            <a:ext cx="762000" cy="609600"/>
          </a:xfrm>
          <a:prstGeom prst="rect">
            <a:avLst/>
          </a:prstGeom>
        </p:spPr>
      </p:pic>
      <p:pic>
        <p:nvPicPr>
          <p:cNvPr id="8" name="Picture 7" descr="PCH96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810000"/>
            <a:ext cx="1243584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tanding-bo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191000"/>
            <a:ext cx="838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tanding_bo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4572000"/>
            <a:ext cx="10668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5029200" y="2514600"/>
            <a:ext cx="3276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53400" y="2971800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nest</a:t>
            </a:r>
            <a:r>
              <a:rPr lang="ar-SA" sz="2800" dirty="0" smtClean="0"/>
              <a:t>عُشّ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hammed\ARABIC PICTRS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81375" y="2667794"/>
            <a:ext cx="2381250" cy="2152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بـِـرُّ الْوَالِــدَيْنِ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3942" y="2148075"/>
            <a:ext cx="4256116" cy="31920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حُبُّ اْلأُمِّ</a:t>
            </a:r>
            <a:r>
              <a:rPr lang="en-US" dirty="0" smtClean="0"/>
              <a:t> mothers love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-love-my-moth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812" y="2196306"/>
            <a:ext cx="3762375" cy="30956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أَنَا أ ُ حِبُّ أُ مِّي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00200"/>
            <a:ext cx="6095999" cy="556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لَقْلَقٌ مَعَ الْفَرَخِ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685800" y="2438400"/>
            <a:ext cx="2362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6200" y="1676400"/>
            <a:ext cx="1447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2362200"/>
            <a:ext cx="8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Young</a:t>
            </a:r>
          </a:p>
          <a:p>
            <a:r>
              <a:rPr lang="en-US" dirty="0" smtClean="0"/>
              <a:t>bird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%D8%A7%D9%84%D8%A3%D9%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295400"/>
            <a:ext cx="7086600" cy="4953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حنان الوالدة </a:t>
            </a:r>
            <a:r>
              <a:rPr lang="en-US" dirty="0" smtClean="0"/>
              <a:t> Love of mother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hammed\birds\3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086600" cy="518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b="1" i="1" u="sng" dirty="0" smtClean="0"/>
              <a:t>ذَا َرَفْرَافُ بِالَّسَمكِ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867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King fisher</a:t>
            </a:r>
            <a:r>
              <a:rPr lang="ar-SA" sz="2800" b="1" dirty="0" smtClean="0">
                <a:solidFill>
                  <a:srgbClr val="7030A0"/>
                </a:solidFill>
              </a:rPr>
              <a:t>رَفْرَافٌ </a:t>
            </a:r>
            <a:r>
              <a:rPr lang="ar-SA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105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الوحدة الرابعة FORTH UNIT</vt:lpstr>
      <vt:lpstr>نُنَاقِشُ حَوْلَ هَذِهِ الُّصُورَةَ </vt:lpstr>
      <vt:lpstr>Slide 3</vt:lpstr>
      <vt:lpstr>بـِـرُّ الْوَالِــدَيْنِ</vt:lpstr>
      <vt:lpstr>حُبُّ اْلأُمِّ mothers love</vt:lpstr>
      <vt:lpstr>أَنَا أ ُ حِبُّ أُ مِّي</vt:lpstr>
      <vt:lpstr>لَقْلَقٌ مَعَ الْفَرَخِ</vt:lpstr>
      <vt:lpstr>حنان الوالدة  Love of mother </vt:lpstr>
      <vt:lpstr>ذَا َرَفْرَافُ بِالَّسَمكِ </vt:lpstr>
      <vt:lpstr>أ ُسْرَةُ نَبِيِلٌ</vt:lpstr>
      <vt:lpstr>يَوْمًا رَاحَ نَبِيِلٌ اِلَي سَاحِلِ الْبَحَرِ مَعَ الْوَالِدِ وَالْوَالِدَةِ وَالأُخْتِ فَرَأَ هُنَاكَ رَفْرَافٌ يَطِيرُ........... </vt:lpstr>
      <vt:lpstr>رَفْرَافٌ KINGFISHER </vt:lpstr>
      <vt:lpstr>نَبِيلُ: شُفْ يَا بَاسِمَةَ,يَطِيرُ رَفْرَافٌ...... بَاسِمَةُ: هَايْ رَفْرَافٌ وَفِي مِنْقَارِهِ سَمَكٌ....... </vt:lpstr>
      <vt:lpstr>Slide 14</vt:lpstr>
      <vt:lpstr>BEAK ,NEST</vt:lpstr>
    </vt:vector>
  </TitlesOfParts>
  <Company>Public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الرابعة FORTH UNIT</dc:title>
  <dc:creator>Ace</dc:creator>
  <cp:lastModifiedBy>Ace</cp:lastModifiedBy>
  <cp:revision>11</cp:revision>
  <dcterms:created xsi:type="dcterms:W3CDTF">2009-12-18T03:12:19Z</dcterms:created>
  <dcterms:modified xsi:type="dcterms:W3CDTF">2009-12-31T04:34:29Z</dcterms:modified>
</cp:coreProperties>
</file>